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5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4C02BB-3184-4912-8EB9-E3BB354A05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B77C814-FB10-45AA-8C05-006692397E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AD81B3-4922-49C9-8981-7E6185274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94C8CC-95A1-476E-A257-C1ED86F00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334386-8536-47FE-841D-586BCA30D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76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3A5D4A-FEEC-454F-BE89-5FC5233C8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FBDA2D-6212-408E-96E2-28DBD3963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12B86A-F876-41A2-AECF-2D09F4F4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023F82-C4B2-4AE0-B5BA-1FDA5F9B1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948298-9DCD-4F82-B2EE-A0C3ED3CC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344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E2A2C2-057F-4880-AE8F-30C5B9599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1A05A1-9C07-4090-896D-22573ECF4F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448CDE-3A78-4FC2-A6FE-01C42A4C0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548EF4-8409-4EFC-8472-0898A0DD1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6F57C7-E5EE-4189-968F-8DB1D5ABA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643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8457FB-735B-4EC5-A45E-DFBB4F7C1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E4087B-275F-4E43-B184-C42A4B4E7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D1DC11-5853-4986-B700-979B9610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FE0E44-E97E-4676-A978-82A77B553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75A8DC-0FC6-43D4-8C97-CA729F9A3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583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1AC77-FADA-469C-91D1-0B72A3F88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C569A8-3E0E-4A3D-9259-9BE9B83DD0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EBD5D4-DA04-4BE5-8337-54EF03554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F1599C-057D-4AA7-9519-DF3E62B91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1F7989-320A-4F99-9582-F42EACE16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608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865E61-4463-4C8C-82FD-7A285E794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3A9CCF-E323-4EE1-9B72-EA90BA128A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62A6AE5-C6C3-4F87-BAEB-D3867AABEA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0A8BC2-C7E8-4D7C-9092-B4DF507F3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0D1911-7563-4711-8957-DE31FA39C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834552-E813-4C2B-A7A9-C454394B8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568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00EC2A-8C3D-431B-95B5-0570195A3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832385-5C74-4A80-84FC-BCC6A0A89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4B95B1-719A-4D26-9DB0-68D952DC9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5578419-3259-40EA-BDAD-97288B1321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1BC9555-C79F-42A0-8381-00C6D2A9AA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1E4D597-B053-407E-A426-97502EB2C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A8D6C45-84E4-408F-97D5-FD2F57E0C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CE728AA-16A3-487A-A322-E95F3ECEB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730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566CFE-9BED-4A43-807E-016C9B57E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DD45D74-710F-4B1C-AF90-2A0DED082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A256A29-4355-4D33-82D4-11F0316FD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4382E0-6B7C-4362-8FD4-E27F7539A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226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1846488-E7AB-438C-B066-6FAE0E128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C25DA6C-4112-45C0-87BC-EE0C289C9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AAADCA-8D37-4DEA-A8D4-5D68B11A5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286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FA7853-7665-4B36-9D39-E6FC93FC0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A9BAAF-5857-4BCA-BFB4-9A3388685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7F933B-FD8F-42FD-B4B1-5FEAF77E9C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1196E3-BB5C-4026-81BA-09D80FC45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7F9095-5C45-4C45-94BB-D9182D4DC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A6EE97-A6B0-4D22-B16C-33312061E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688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A0E3C9-6886-405F-A89A-CFD1340AC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24E2B8F-C100-481A-BBC8-A26B1ECF98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7CF80BA-7CB7-4ABA-8CB3-27BAE18B4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473306-D34E-4A33-B0D8-3199E3403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2E4801-B11D-46D7-A66B-51CFDCF8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8CF29A-A11A-4347-8ED8-491275A81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095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2E2C055-AF56-4DA0-9262-AF25DF871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FFC2C5-1B37-4C1F-9830-8E92DADF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7153C4-9C88-49EF-B716-D8BDDC91DF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9E732-AD65-4068-95AF-D8A66F83345B}" type="datetimeFigureOut">
              <a:rPr lang="zh-CN" altLang="en-US" smtClean="0"/>
              <a:t>2024/11/30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5758CC-12A3-4F31-8B85-A9D978FC06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AA87FA-A712-405E-A84C-A34C74DF01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7BF1F-9DF0-4278-8884-8C37BE3BA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67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E332DC7-EE5A-4DE7-8081-D48EA5789E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" t="972" r="578" b="1111"/>
          <a:stretch/>
        </p:blipFill>
        <p:spPr>
          <a:xfrm>
            <a:off x="0" y="0"/>
            <a:ext cx="121858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844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7C0E55F-9E3E-4896-B552-E87148AC0D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" t="972" r="667" b="111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42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51374DB-ECAA-4C5D-A642-D8BA647261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" t="1239" r="625" b="959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42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DC4FE41-7B5C-4FF3-83D2-A82217CEBE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" t="972" r="592" b="97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666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BE80F1C-CFB1-4E7D-8879-DD642D35E3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" t="972" r="698" b="12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386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A856EAF-7D67-45A0-A47C-09EB0027EC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" t="972" r="572" b="125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554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0E77ABA-4D1F-482E-B94A-803274C79A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" t="972" r="927" b="97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380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EA45B5-C2E8-4EA6-85CF-E531D5E9D2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" t="972" r="618" b="97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74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8A41007-A43A-48F2-80CC-BD49300AAE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" t="972" r="523" b="13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09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贾羽佳</dc:creator>
  <cp:lastModifiedBy>贾羽佳</cp:lastModifiedBy>
  <cp:revision>2</cp:revision>
  <dcterms:created xsi:type="dcterms:W3CDTF">2024-11-30T08:17:03Z</dcterms:created>
  <dcterms:modified xsi:type="dcterms:W3CDTF">2024-11-30T08:29:42Z</dcterms:modified>
</cp:coreProperties>
</file>

<file path=docProps/thumbnail.jpeg>
</file>